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8A6DAEC-249F-204F-BACC-D01415B62917}">
          <p14:sldIdLst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83448"/>
  </p:normalViewPr>
  <p:slideViewPr>
    <p:cSldViewPr snapToGrid="0" snapToObjects="1">
      <p:cViewPr varScale="1">
        <p:scale>
          <a:sx n="93" d="100"/>
          <a:sy n="93" d="100"/>
        </p:scale>
        <p:origin x="23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CCAAD-F9F6-9646-BC57-8885F7B2AA38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5D924-39C2-234B-8906-28FDD5937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2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Using only the normalized noise vector, we can preserve detail of the Noise map, up to certain point.</a:t>
            </a:r>
          </a:p>
          <a:p>
            <a:endParaRPr lang="en-US" dirty="0" smtClean="0"/>
          </a:p>
          <a:p>
            <a:r>
              <a:rPr lang="is-IS" dirty="0" smtClean="0"/>
              <a:t>…But, the original landscape is ruined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Normalized </a:t>
            </a:r>
            <a:r>
              <a:rPr lang="en-US" dirty="0" smtClean="0"/>
              <a:t>vector x</a:t>
            </a:r>
            <a:r>
              <a:rPr lang="en-US" baseline="0" dirty="0" smtClean="0"/>
              <a:t> 1/2/5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D924-39C2-234B-8906-28FDD59377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8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compensate how much detail of the noise map with how much detail of landscape.</a:t>
            </a:r>
          </a:p>
          <a:p>
            <a:endParaRPr lang="en-US" dirty="0" smtClean="0"/>
          </a:p>
          <a:p>
            <a:r>
              <a:rPr lang="en-US" dirty="0" smtClean="0"/>
              <a:t>When combined with specular light</a:t>
            </a:r>
            <a:r>
              <a:rPr lang="is-IS" dirty="0" smtClean="0"/>
              <a:t>…looks like rippled water with a reflection of the landscape...nice!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After </a:t>
            </a:r>
            <a:r>
              <a:rPr lang="en-US" dirty="0" smtClean="0"/>
              <a:t>trying</a:t>
            </a:r>
            <a:r>
              <a:rPr lang="en-US" baseline="0" dirty="0" smtClean="0"/>
              <a:t> many equations for the </a:t>
            </a:r>
            <a:r>
              <a:rPr lang="en-US" baseline="0" dirty="0" err="1" smtClean="0"/>
              <a:t>noiseVec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D924-39C2-234B-8906-28FDD59377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8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9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5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Map – Grid map of a 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67" y="1532054"/>
            <a:ext cx="4903158" cy="490315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531879"/>
            <a:ext cx="4903333" cy="4903333"/>
          </a:xfrm>
        </p:spPr>
      </p:pic>
    </p:spTree>
    <p:extLst>
      <p:ext uri="{BB962C8B-B14F-4D97-AF65-F5344CB8AC3E}">
        <p14:creationId xmlns:p14="http://schemas.microsoft.com/office/powerpoint/2010/main" val="32814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(Color map)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5" y="1690688"/>
            <a:ext cx="4734261" cy="4734261"/>
          </a:xfrm>
        </p:spPr>
      </p:pic>
    </p:spTree>
    <p:extLst>
      <p:ext uri="{BB962C8B-B14F-4D97-AF65-F5344CB8AC3E}">
        <p14:creationId xmlns:p14="http://schemas.microsoft.com/office/powerpoint/2010/main" val="10500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Emphasize the sunset with some yellow specular light</a:t>
            </a:r>
          </a:p>
          <a:p>
            <a:r>
              <a:rPr lang="en-US" dirty="0" smtClean="0"/>
              <a:t>Maintain detail of the Noise map</a:t>
            </a:r>
          </a:p>
          <a:p>
            <a:pPr lvl="1"/>
            <a:r>
              <a:rPr lang="en-US" dirty="0" smtClean="0"/>
              <a:t>Try and have roads and buildings visible in the distorted image</a:t>
            </a:r>
          </a:p>
          <a:p>
            <a:r>
              <a:rPr lang="en-US" dirty="0" smtClean="0"/>
              <a:t>Maintain the general landscape of the original image</a:t>
            </a:r>
          </a:p>
          <a:p>
            <a:pPr lvl="1"/>
            <a:r>
              <a:rPr lang="en-US" dirty="0" smtClean="0"/>
              <a:t>Preserve the skyscrapers, sunset,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77" y="435791"/>
            <a:ext cx="10515600" cy="1325563"/>
          </a:xfrm>
        </p:spPr>
        <p:txBody>
          <a:bodyPr/>
          <a:lstStyle/>
          <a:p>
            <a:r>
              <a:rPr lang="en-US" dirty="0" smtClean="0"/>
              <a:t>Results: Extreme Displacement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7" y="2158528"/>
            <a:ext cx="3317390" cy="32061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23" y="2161739"/>
            <a:ext cx="3315784" cy="319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67" y="2161739"/>
            <a:ext cx="3331110" cy="319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4506" y="5407900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1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27018" y="5407900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dirty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53486" y="5407899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dirty="0" smtClean="0"/>
              <a:t>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28743"/>
            <a:ext cx="10515600" cy="1325563"/>
          </a:xfrm>
        </p:spPr>
        <p:txBody>
          <a:bodyPr/>
          <a:lstStyle/>
          <a:p>
            <a:r>
              <a:rPr lang="en-US" dirty="0" smtClean="0"/>
              <a:t>Results: Balancing out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37" y="1660973"/>
            <a:ext cx="3891603" cy="36400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32" y="1657324"/>
            <a:ext cx="3762748" cy="3643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9858" y="5432900"/>
            <a:ext cx="258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noiseVec</a:t>
            </a:r>
            <a:r>
              <a:rPr lang="en-US" dirty="0" smtClean="0"/>
              <a:t> * 3.0 – 2.0) * 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7090" y="5431941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noiseVec</a:t>
            </a:r>
            <a:r>
              <a:rPr lang="en-US" dirty="0" smtClean="0"/>
              <a:t> * .5</a:t>
            </a:r>
          </a:p>
        </p:txBody>
      </p:sp>
    </p:spTree>
    <p:extLst>
      <p:ext uri="{BB962C8B-B14F-4D97-AF65-F5344CB8AC3E}">
        <p14:creationId xmlns:p14="http://schemas.microsoft.com/office/powerpoint/2010/main" val="607100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159</Words>
  <Application>Microsoft Macintosh PowerPoint</Application>
  <PresentationFormat>Widescreen</PresentationFormat>
  <Paragraphs>28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Noise Map – Grid map of a city</vt:lpstr>
      <vt:lpstr>Landscape (Color map)</vt:lpstr>
      <vt:lpstr>Goal</vt:lpstr>
      <vt:lpstr>Results: Extreme Displacement Functions</vt:lpstr>
      <vt:lpstr>Results: Balancing out noise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Gardner, Matthew D [COM S]</dc:creator>
  <cp:lastModifiedBy>Gardner, Matthew D [COM S]</cp:lastModifiedBy>
  <cp:revision>7</cp:revision>
  <dcterms:created xsi:type="dcterms:W3CDTF">2015-11-02T21:37:35Z</dcterms:created>
  <dcterms:modified xsi:type="dcterms:W3CDTF">2015-11-02T22:43:33Z</dcterms:modified>
</cp:coreProperties>
</file>